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6858000" cy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26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6F04-EE10-43DA-9654-A4D43B8C3B9C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0AC4-59DA-45BC-A3B4-331DECA34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2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6F04-EE10-43DA-9654-A4D43B8C3B9C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0AC4-59DA-45BC-A3B4-331DECA34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21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6F04-EE10-43DA-9654-A4D43B8C3B9C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0AC4-59DA-45BC-A3B4-331DECA34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71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6F04-EE10-43DA-9654-A4D43B8C3B9C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0AC4-59DA-45BC-A3B4-331DECA34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1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6F04-EE10-43DA-9654-A4D43B8C3B9C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0AC4-59DA-45BC-A3B4-331DECA34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01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6F04-EE10-43DA-9654-A4D43B8C3B9C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0AC4-59DA-45BC-A3B4-331DECA34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9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6F04-EE10-43DA-9654-A4D43B8C3B9C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0AC4-59DA-45BC-A3B4-331DECA34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14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6F04-EE10-43DA-9654-A4D43B8C3B9C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0AC4-59DA-45BC-A3B4-331DECA34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0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6F04-EE10-43DA-9654-A4D43B8C3B9C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0AC4-59DA-45BC-A3B4-331DECA34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6F04-EE10-43DA-9654-A4D43B8C3B9C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0AC4-59DA-45BC-A3B4-331DECA34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6F04-EE10-43DA-9654-A4D43B8C3B9C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0AC4-59DA-45BC-A3B4-331DECA34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3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D6F04-EE10-43DA-9654-A4D43B8C3B9C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A0AC4-59DA-45BC-A3B4-331DECA34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89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262678">
            <a:off x="572406" y="1937254"/>
            <a:ext cx="5829300" cy="3099202"/>
          </a:xfrm>
        </p:spPr>
        <p:txBody>
          <a:bodyPr>
            <a:normAutofit/>
          </a:bodyPr>
          <a:lstStyle/>
          <a:p>
            <a: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la FREE" pitchFamily="2" charset="0"/>
              </a:rPr>
              <a:t>Sheep</a:t>
            </a:r>
            <a:endParaRPr 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a FREE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114" y="4934860"/>
            <a:ext cx="6741885" cy="7097486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Sheep 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are members of the order </a:t>
            </a:r>
            <a:r>
              <a:rPr lang="en-U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Artiodactyla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, the even-toed ungulates</a:t>
            </a: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Scientific name: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Ovis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aries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Gestation period: 152 days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Lifespan: 10 – 12 years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Rank: Species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Mass: Male: 45 – 160 kg (Adult), Female: 45 – 100 kg (Adult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Sheep are herbivores that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eat vegetation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such as grass.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635" t="7623" r="5626" b="3715"/>
          <a:stretch/>
        </p:blipFill>
        <p:spPr>
          <a:xfrm>
            <a:off x="480082" y="499724"/>
            <a:ext cx="5897836" cy="33175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C000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56" y="11128157"/>
            <a:ext cx="1063843" cy="106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55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262678">
            <a:off x="358990" y="1937249"/>
            <a:ext cx="5829300" cy="3099202"/>
          </a:xfrm>
        </p:spPr>
        <p:txBody>
          <a:bodyPr>
            <a:normAutofit/>
          </a:bodyPr>
          <a:lstStyle/>
          <a:p>
            <a: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la FREE" pitchFamily="2" charset="0"/>
              </a:rPr>
              <a:t>Lion</a:t>
            </a:r>
            <a:endParaRPr 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a FREE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56" y="11128157"/>
            <a:ext cx="1063843" cy="1063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237" y="384774"/>
            <a:ext cx="4169938" cy="23455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C000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9609" b="10302"/>
          <a:stretch/>
        </p:blipFill>
        <p:spPr>
          <a:xfrm>
            <a:off x="302102" y="3388085"/>
            <a:ext cx="4423889" cy="26102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C000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9365" b="13429"/>
          <a:stretch/>
        </p:blipFill>
        <p:spPr>
          <a:xfrm>
            <a:off x="2252667" y="6307191"/>
            <a:ext cx="4218550" cy="24427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C000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t="3525" b="9873"/>
          <a:stretch/>
        </p:blipFill>
        <p:spPr>
          <a:xfrm>
            <a:off x="277919" y="9437797"/>
            <a:ext cx="3974770" cy="22948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C000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Title 1"/>
          <p:cNvSpPr txBox="1">
            <a:spLocks/>
          </p:cNvSpPr>
          <p:nvPr/>
        </p:nvSpPr>
        <p:spPr>
          <a:xfrm rot="21262678">
            <a:off x="3182086" y="1923879"/>
            <a:ext cx="5381165" cy="9983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la FREE" pitchFamily="2" charset="0"/>
              </a:rPr>
              <a:t>Horse</a:t>
            </a:r>
            <a:endParaRPr lang="en-US" sz="4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a FREE" pitchFamily="2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 rot="21262678">
            <a:off x="-1602413" y="5529387"/>
            <a:ext cx="5381165" cy="9983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la FREE" pitchFamily="2" charset="0"/>
              </a:rPr>
              <a:t>Deer</a:t>
            </a:r>
            <a:endParaRPr lang="en-US" sz="4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a FREE" pitchFamily="2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 rot="21262678">
            <a:off x="3103574" y="7971221"/>
            <a:ext cx="5381165" cy="9983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la FREE" pitchFamily="2" charset="0"/>
              </a:rPr>
              <a:t>Camel</a:t>
            </a:r>
            <a:endParaRPr lang="en-US" sz="4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a FREE" pitchFamily="2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 rot="21262678">
            <a:off x="-1733040" y="11233475"/>
            <a:ext cx="5381165" cy="9983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la FREE" pitchFamily="2" charset="0"/>
              </a:rPr>
              <a:t>Goat</a:t>
            </a:r>
            <a:endParaRPr lang="en-US" sz="4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a FRE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301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262678">
            <a:off x="514348" y="1980794"/>
            <a:ext cx="5829300" cy="3099202"/>
          </a:xfrm>
        </p:spPr>
        <p:txBody>
          <a:bodyPr>
            <a:normAutofit/>
          </a:bodyPr>
          <a:lstStyle/>
          <a:p>
            <a: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la FREE" pitchFamily="2" charset="0"/>
              </a:rPr>
              <a:t>Shark</a:t>
            </a:r>
            <a:endParaRPr 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a FREE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963884"/>
            <a:ext cx="6858000" cy="7213602"/>
          </a:xfrm>
        </p:spPr>
        <p:txBody>
          <a:bodyPr>
            <a:normAutofit fontScale="92500"/>
          </a:bodyPr>
          <a:lstStyle/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Sharks are a group of elasmobranch fish characterized by a cartilaginous skeleton, five to seven gill slits on the sides of the head, and pectoral fins that are not fused to the head</a:t>
            </a: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Lifespan: 20 – 30 years (In the wild)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Scientific name: </a:t>
            </a:r>
            <a:r>
              <a:rPr lang="en-U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Selachimorpha</a:t>
            </a:r>
            <a:endParaRPr lang="en-US" sz="2400" dirty="0"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Class: </a:t>
            </a:r>
            <a:r>
              <a:rPr lang="en-U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Chondrichthyes</a:t>
            </a:r>
            <a:endParaRPr lang="en-US" sz="2400" dirty="0"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Kingdom: Animalia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Speed: 50 km/h (Maximum, Adult, In The Water, In Short Bursts)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Phylum: Chordata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56" y="11128157"/>
            <a:ext cx="1063843" cy="1063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60" y="482865"/>
            <a:ext cx="5950050" cy="33469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C000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62722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262678">
            <a:off x="514348" y="2140449"/>
            <a:ext cx="5829300" cy="3099202"/>
          </a:xfrm>
        </p:spPr>
        <p:txBody>
          <a:bodyPr>
            <a:normAutofit/>
          </a:bodyPr>
          <a:lstStyle/>
          <a:p>
            <a: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la FREE" pitchFamily="2" charset="0"/>
              </a:rPr>
              <a:t>Monkey</a:t>
            </a:r>
            <a:endParaRPr 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a FREE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050968"/>
            <a:ext cx="6858000" cy="6894290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Monkey is a common name that may refer to groups or species of mammals, in part, the simians of infraorder </a:t>
            </a:r>
            <a:r>
              <a:rPr lang="en-U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Simiiformes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. The term is applied descriptively to groups of primates, such as families of New World monkeys and Old World monkeys</a:t>
            </a: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Different monkey species eat a variety of foods, such as fruit, insects, flowers, leaves and reptiles.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There are currently 264 known monkey species.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56" y="11128157"/>
            <a:ext cx="1063843" cy="10638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88" y="499772"/>
            <a:ext cx="5964798" cy="35684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C000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3144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262678">
            <a:off x="572405" y="2038852"/>
            <a:ext cx="5829300" cy="3099202"/>
          </a:xfrm>
        </p:spPr>
        <p:txBody>
          <a:bodyPr>
            <a:normAutofit/>
          </a:bodyPr>
          <a:lstStyle/>
          <a:p>
            <a: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la FREE" pitchFamily="2" charset="0"/>
              </a:rPr>
              <a:t>Raccoon</a:t>
            </a:r>
            <a:endParaRPr 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a FREE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114" y="5021944"/>
            <a:ext cx="6741885" cy="7097486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Scientific name: Procyon </a:t>
            </a:r>
            <a:r>
              <a:rPr lang="en-US" sz="2400" dirty="0" err="1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lotor</a:t>
            </a:r>
            <a:endParaRPr lang="en-US" sz="2400" dirty="0" smtClean="0"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T</a:t>
            </a: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he 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largest of the </a:t>
            </a:r>
            <a:r>
              <a:rPr lang="en-U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procyonid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family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Lifespan: 2 – 3 years (In the wild)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Trophic level: Omnivorous Encyclopedia of Life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Mass: 3.5 – 9 kg (Adult)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Speed: 16 – 24 km/h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Did you know: Raccoons possess acute senses of sight and hearing and a highly developed sense of touch.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44" y="456183"/>
            <a:ext cx="5918200" cy="34626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C000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56" y="11128157"/>
            <a:ext cx="1063843" cy="106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6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262678">
            <a:off x="514350" y="2082395"/>
            <a:ext cx="5829300" cy="3099202"/>
          </a:xfrm>
        </p:spPr>
        <p:txBody>
          <a:bodyPr>
            <a:normAutofit/>
          </a:bodyPr>
          <a:lstStyle/>
          <a:p>
            <a: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la FREE" pitchFamily="2" charset="0"/>
              </a:rPr>
              <a:t>Bear</a:t>
            </a:r>
            <a:endParaRPr 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a FREE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058" y="5007430"/>
            <a:ext cx="6741885" cy="7097486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Scientific name: </a:t>
            </a:r>
            <a:r>
              <a:rPr lang="en-U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Ursidae</a:t>
            </a:r>
            <a:endParaRPr lang="en-US" sz="2400" dirty="0"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Speed: Polar bear: 40 km/h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Lifespan: Giant panda: 20 years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Mass: Giant panda: 70 – 100 kg, Polar bear: 450 </a:t>
            </a: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kg</a:t>
            </a:r>
            <a:endParaRPr lang="en-US" sz="2400" dirty="0"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Height: Giant panda: 60 – 90 cm, Polar bear: 1.8 – 2.4 m, Brown bear: 70 – 150 cm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Did you know: Even still, bears live a lot longer in captivity than they do in the wild.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56" y="11128157"/>
            <a:ext cx="1063843" cy="10638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9802" b="11737"/>
          <a:stretch/>
        </p:blipFill>
        <p:spPr>
          <a:xfrm>
            <a:off x="474514" y="456182"/>
            <a:ext cx="5666478" cy="35062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C000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054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262678">
            <a:off x="514350" y="2082395"/>
            <a:ext cx="5829300" cy="3099202"/>
          </a:xfrm>
        </p:spPr>
        <p:txBody>
          <a:bodyPr>
            <a:normAutofit/>
          </a:bodyPr>
          <a:lstStyle/>
          <a:p>
            <a: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la FREE" pitchFamily="2" charset="0"/>
              </a:rPr>
              <a:t>Tiger</a:t>
            </a:r>
            <a:endParaRPr 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a FREE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058" y="5152570"/>
            <a:ext cx="6741885" cy="7097486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Scientific name: </a:t>
            </a:r>
            <a:r>
              <a:rPr lang="en-U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Panthera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tigris</a:t>
            </a:r>
            <a:endParaRPr lang="en-US" sz="2400" dirty="0"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Conservation status: Endangered </a:t>
            </a:r>
            <a:endParaRPr lang="en-US" sz="2400" dirty="0" smtClean="0"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Family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: </a:t>
            </a:r>
            <a:r>
              <a:rPr lang="en-U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Felidae</a:t>
            </a:r>
            <a:endParaRPr lang="en-US" sz="2400" dirty="0"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Lifespan: 16 – 18 years (In captivity)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Diet: </a:t>
            </a: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Carnivore - Primarily 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preying on ungulates such as deer and wild boar.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Did you know: In several Chinese arts, Tiger is depicted as the symbol of earth and equal rival of the Chinese dragon. 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56" y="11128157"/>
            <a:ext cx="1063843" cy="1063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47" y="554600"/>
            <a:ext cx="5847830" cy="32894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C000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00194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262678">
            <a:off x="514349" y="2082395"/>
            <a:ext cx="5829300" cy="3099202"/>
          </a:xfrm>
        </p:spPr>
        <p:txBody>
          <a:bodyPr>
            <a:normAutofit/>
          </a:bodyPr>
          <a:lstStyle/>
          <a:p>
            <a: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la FREE" pitchFamily="2" charset="0"/>
              </a:rPr>
              <a:t>Duck</a:t>
            </a:r>
            <a:endParaRPr 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a FREE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058" y="5007430"/>
            <a:ext cx="6741885" cy="7097486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From waterfowl 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family </a:t>
            </a:r>
            <a:r>
              <a:rPr lang="en-U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Anatidae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which also includes swans and geese.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Lifespan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: Mallard: 5 – 10 years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Clutch size: Mallard: 8 – 13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Phylum: Chordata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Wingspan: Mallard: 81 – 98 cm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Mass: Mallard: 0.72 – 1.6 kg, Canvasback: 1.2 kg, Marbled duck: 480 g </a:t>
            </a:r>
            <a:endParaRPr lang="en-US" sz="2400" dirty="0" smtClean="0"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Length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: Mallard: 50 – 65 cm, Canvasback: 48 – 56 cm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56" y="11128157"/>
            <a:ext cx="1063843" cy="10638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40" t="6564" r="1014" b="6802"/>
          <a:stretch/>
        </p:blipFill>
        <p:spPr>
          <a:xfrm>
            <a:off x="611009" y="445971"/>
            <a:ext cx="5635981" cy="35415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C000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116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262678">
            <a:off x="514348" y="2198506"/>
            <a:ext cx="5829300" cy="3099202"/>
          </a:xfrm>
        </p:spPr>
        <p:txBody>
          <a:bodyPr>
            <a:normAutofit/>
          </a:bodyPr>
          <a:lstStyle/>
          <a:p>
            <a: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la FREE" pitchFamily="2" charset="0"/>
              </a:rPr>
              <a:t>Rabbit</a:t>
            </a:r>
            <a:endParaRPr 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a FREE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268682"/>
            <a:ext cx="6858000" cy="7097486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From </a:t>
            </a:r>
            <a:r>
              <a:rPr lang="en-US" sz="2400" dirty="0" err="1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Leporidae</a:t>
            </a: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of the order </a:t>
            </a:r>
            <a:r>
              <a:rPr lang="en-U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Lagomorpha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en-U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Oryctolagus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cuniculus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includes the European rabbit species and its descendants, the world's 305 breeds of domestic rabbit. </a:t>
            </a:r>
            <a:r>
              <a:rPr lang="en-U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Sylvilagus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includes 13 wild rabbit species, among them the 7 types of cottontail</a:t>
            </a: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Lifespan: 1 – 2 years (In the wild)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Daily sleep: 8.4 hours (Adult, In captivity)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Phylum: Chordata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56" y="11128157"/>
            <a:ext cx="1063843" cy="1063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2721"/>
          <a:stretch/>
        </p:blipFill>
        <p:spPr>
          <a:xfrm>
            <a:off x="705982" y="464458"/>
            <a:ext cx="5446033" cy="35705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C000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38483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262678">
            <a:off x="514348" y="2082394"/>
            <a:ext cx="5829300" cy="3099202"/>
          </a:xfrm>
        </p:spPr>
        <p:txBody>
          <a:bodyPr>
            <a:normAutofit/>
          </a:bodyPr>
          <a:lstStyle/>
          <a:p>
            <a: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la FREE" pitchFamily="2" charset="0"/>
              </a:rPr>
              <a:t>Fish</a:t>
            </a:r>
            <a:endParaRPr 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a FREE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021944"/>
            <a:ext cx="6858000" cy="7097486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Phylum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: </a:t>
            </a: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Chordate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Fish are vertebrate animals that live in the water. Vertebrate means they have a spinal cord surrounded by bone or cartilage</a:t>
            </a: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Fish have gills that extract oxygen from the water around them</a:t>
            </a: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There are over 30000 known species of fish</a:t>
            </a: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Over 1000 fish species are threatened by extinction.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56" y="11128157"/>
            <a:ext cx="1063843" cy="10638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25619"/>
          <a:stretch/>
        </p:blipFill>
        <p:spPr>
          <a:xfrm>
            <a:off x="376560" y="550414"/>
            <a:ext cx="6012162" cy="33539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C000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0060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262678">
            <a:off x="514348" y="2082394"/>
            <a:ext cx="5829300" cy="3099202"/>
          </a:xfrm>
        </p:spPr>
        <p:txBody>
          <a:bodyPr>
            <a:normAutofit/>
          </a:bodyPr>
          <a:lstStyle/>
          <a:p>
            <a: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la FREE" pitchFamily="2" charset="0"/>
              </a:rPr>
              <a:t>Ostrich</a:t>
            </a:r>
            <a:endParaRPr 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a FREE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978402"/>
            <a:ext cx="6858000" cy="7097486"/>
          </a:xfrm>
        </p:spPr>
        <p:txBody>
          <a:bodyPr>
            <a:normAutofit fontScale="92500"/>
          </a:bodyPr>
          <a:lstStyle/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species of large flightless </a:t>
            </a: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bird. It 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is one of two extant species of ostriches, the only living members of the genus </a:t>
            </a:r>
            <a:r>
              <a:rPr lang="en-U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Struthio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in the ratite order of birds</a:t>
            </a: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Scientific name: </a:t>
            </a:r>
            <a:r>
              <a:rPr lang="en-U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Struthio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camelus</a:t>
            </a:r>
            <a:endParaRPr lang="en-US" sz="2400" dirty="0"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Speed: 70 km/h (Maximum, Adult, Running</a:t>
            </a: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Height: Male: 2.1 – 2.8 m (Adult), Female: 1.7 – 2 m (Adult)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Mass: Male: 120 </a:t>
            </a: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kg, Female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: 100 </a:t>
            </a: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kg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Did 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you know: The ostrich swallows pebbles and sand to aid the digestive process.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56" y="11128157"/>
            <a:ext cx="1063843" cy="1063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30" y="570929"/>
            <a:ext cx="5748535" cy="32335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C000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0763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262678">
            <a:off x="514348" y="2213020"/>
            <a:ext cx="5829300" cy="3099202"/>
          </a:xfrm>
        </p:spPr>
        <p:txBody>
          <a:bodyPr>
            <a:normAutofit/>
          </a:bodyPr>
          <a:lstStyle/>
          <a:p>
            <a: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la FREE" pitchFamily="2" charset="0"/>
              </a:rPr>
              <a:t>Lion</a:t>
            </a:r>
            <a:endParaRPr 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a FREE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239654"/>
            <a:ext cx="6858000" cy="7097486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Scientific name: </a:t>
            </a:r>
            <a:r>
              <a:rPr lang="en-U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Panthera</a:t>
            </a: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leo</a:t>
            </a:r>
            <a:endParaRPr lang="en-US" sz="2400" dirty="0"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Lifespan: 10 – 14 years (Adult, In the wild)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Conservation status: Vulnerable (Population decreasing</a:t>
            </a:r>
            <a:r>
              <a:rPr lang="en-US" sz="2400" dirty="0" smtClean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Diet: Carnivore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Mass: Male: 190 kg (Adult), Female: 130 kg (Adult)</a:t>
            </a:r>
          </a:p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Did you know: Lions once roamed most of Africa and into parts of Asia and Europe.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56" y="11128157"/>
            <a:ext cx="1063843" cy="10638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737" b="4117"/>
          <a:stretch/>
        </p:blipFill>
        <p:spPr>
          <a:xfrm>
            <a:off x="567918" y="529952"/>
            <a:ext cx="5722159" cy="35309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C000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1222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</TotalTime>
  <Words>787</Words>
  <Application>Microsoft Office PowerPoint</Application>
  <PresentationFormat>Widescreen</PresentationFormat>
  <Paragraphs>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Rounded MT Bold</vt:lpstr>
      <vt:lpstr>Calibri</vt:lpstr>
      <vt:lpstr>Calibri Light</vt:lpstr>
      <vt:lpstr>Gula FREE</vt:lpstr>
      <vt:lpstr>Office Theme</vt:lpstr>
      <vt:lpstr>Sheep</vt:lpstr>
      <vt:lpstr>Raccoon</vt:lpstr>
      <vt:lpstr>Bear</vt:lpstr>
      <vt:lpstr>Tiger</vt:lpstr>
      <vt:lpstr>Duck</vt:lpstr>
      <vt:lpstr>Rabbit</vt:lpstr>
      <vt:lpstr>Fish</vt:lpstr>
      <vt:lpstr>Ostrich</vt:lpstr>
      <vt:lpstr>Lion</vt:lpstr>
      <vt:lpstr>Lion</vt:lpstr>
      <vt:lpstr>Shark</vt:lpstr>
      <vt:lpstr>Monkey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Sheep</dc:title>
  <dc:creator>Crizon E. Parcia Jr.</dc:creator>
  <cp:lastModifiedBy>Crizon E. Parcia Jr.</cp:lastModifiedBy>
  <cp:revision>12</cp:revision>
  <dcterms:created xsi:type="dcterms:W3CDTF">2019-11-20T03:00:13Z</dcterms:created>
  <dcterms:modified xsi:type="dcterms:W3CDTF">2019-11-20T04:13:06Z</dcterms:modified>
</cp:coreProperties>
</file>